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6" r:id="rId47"/>
    <p:sldId id="302" r:id="rId48"/>
    <p:sldId id="308" r:id="rId49"/>
    <p:sldId id="309" r:id="rId50"/>
    <p:sldId id="310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560"/>
  </p:normalViewPr>
  <p:slideViewPr>
    <p:cSldViewPr snapToGrid="0" snapToObjects="1">
      <p:cViewPr varScale="1">
        <p:scale>
          <a:sx n="71" d="100"/>
          <a:sy n="71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[</a:t>
            </a:r>
            <a:r>
              <a:rPr lang="en-US"/>
              <a:t>220 / 319</a:t>
            </a:r>
            <a:r>
              <a:t>] </a:t>
            </a:r>
            <a:r>
              <a:rPr dirty="0"/>
              <a:t>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exampleFile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exampleFile.close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573741" y="270160"/>
            <a:ext cx="12681702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Nearest Restaurant Search</a:t>
            </a:r>
            <a:r>
              <a:rPr lang="en-US" dirty="0"/>
              <a:t> – Next lecture…</a:t>
            </a:r>
            <a:endParaRPr dirty="0"/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476250" y="422355"/>
            <a:ext cx="120523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2906</Words>
  <Application>Microsoft Macintosh PowerPoint</Application>
  <PresentationFormat>Custom</PresentationFormat>
  <Paragraphs>706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Courier</vt:lpstr>
      <vt:lpstr>Gill Sans</vt:lpstr>
      <vt:lpstr>Gill Sans Light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Example: Restaurant Location Lookup</vt:lpstr>
      <vt:lpstr>Example: Nearest Restaurant Search – Next lecture…</vt:lpstr>
      <vt:lpstr>Challenge: Hurricane Column Dump</vt:lpstr>
      <vt:lpstr>Challenge: Hurricanes per Year</vt:lpstr>
      <vt:lpstr>Challenge: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16</cp:revision>
  <dcterms:modified xsi:type="dcterms:W3CDTF">2021-10-13T15:29:31Z</dcterms:modified>
</cp:coreProperties>
</file>